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Lst>
  <p:sldSz cx="9144000" cy="6858000" type="screen4x3"/>
  <p:notesSz cx="6858000" cy="9144000"/>
  <p:defaultTextStyle>
    <a:defPPr>
      <a:defRPr lang="ro-R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B20F1"/>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147" autoAdjust="0"/>
    <p:restoredTop sz="94660"/>
  </p:normalViewPr>
  <p:slideViewPr>
    <p:cSldViewPr>
      <p:cViewPr varScale="1">
        <p:scale>
          <a:sx n="68" d="100"/>
          <a:sy n="68" d="100"/>
        </p:scale>
        <p:origin x="-1464"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ro-RO"/>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ro-RO"/>
          </a:p>
        </p:txBody>
      </p:sp>
      <p:sp>
        <p:nvSpPr>
          <p:cNvPr id="4" name="Date Placeholder 3"/>
          <p:cNvSpPr>
            <a:spLocks noGrp="1"/>
          </p:cNvSpPr>
          <p:nvPr>
            <p:ph type="dt" sz="half" idx="10"/>
          </p:nvPr>
        </p:nvSpPr>
        <p:spPr/>
        <p:txBody>
          <a:bodyPr/>
          <a:lstStyle/>
          <a:p>
            <a:fld id="{EEBA3B90-0C9B-461F-ADAB-17C1398C858C}" type="datetimeFigureOut">
              <a:rPr lang="ro-RO" smtClean="0"/>
              <a:pPr/>
              <a:t>08.05.2012</a:t>
            </a:fld>
            <a:endParaRPr lang="ro-RO"/>
          </a:p>
        </p:txBody>
      </p:sp>
      <p:sp>
        <p:nvSpPr>
          <p:cNvPr id="5" name="Footer Placeholder 4"/>
          <p:cNvSpPr>
            <a:spLocks noGrp="1"/>
          </p:cNvSpPr>
          <p:nvPr>
            <p:ph type="ftr" sz="quarter" idx="11"/>
          </p:nvPr>
        </p:nvSpPr>
        <p:spPr/>
        <p:txBody>
          <a:bodyPr/>
          <a:lstStyle/>
          <a:p>
            <a:endParaRPr lang="ro-RO"/>
          </a:p>
        </p:txBody>
      </p:sp>
      <p:sp>
        <p:nvSpPr>
          <p:cNvPr id="6" name="Slide Number Placeholder 5"/>
          <p:cNvSpPr>
            <a:spLocks noGrp="1"/>
          </p:cNvSpPr>
          <p:nvPr>
            <p:ph type="sldNum" sz="quarter" idx="12"/>
          </p:nvPr>
        </p:nvSpPr>
        <p:spPr/>
        <p:txBody>
          <a:bodyPr/>
          <a:lstStyle/>
          <a:p>
            <a:fld id="{502C3646-3FE8-4FEC-B70F-0D3FB197AE9E}" type="slidenum">
              <a:rPr lang="ro-RO" smtClean="0"/>
              <a:pPr/>
              <a:t>‹#›</a:t>
            </a:fld>
            <a:endParaRPr lang="ro-RO"/>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ro-RO"/>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4" name="Date Placeholder 3"/>
          <p:cNvSpPr>
            <a:spLocks noGrp="1"/>
          </p:cNvSpPr>
          <p:nvPr>
            <p:ph type="dt" sz="half" idx="10"/>
          </p:nvPr>
        </p:nvSpPr>
        <p:spPr/>
        <p:txBody>
          <a:bodyPr/>
          <a:lstStyle/>
          <a:p>
            <a:fld id="{EEBA3B90-0C9B-461F-ADAB-17C1398C858C}" type="datetimeFigureOut">
              <a:rPr lang="ro-RO" smtClean="0"/>
              <a:pPr/>
              <a:t>08.05.2012</a:t>
            </a:fld>
            <a:endParaRPr lang="ro-RO"/>
          </a:p>
        </p:txBody>
      </p:sp>
      <p:sp>
        <p:nvSpPr>
          <p:cNvPr id="5" name="Footer Placeholder 4"/>
          <p:cNvSpPr>
            <a:spLocks noGrp="1"/>
          </p:cNvSpPr>
          <p:nvPr>
            <p:ph type="ftr" sz="quarter" idx="11"/>
          </p:nvPr>
        </p:nvSpPr>
        <p:spPr/>
        <p:txBody>
          <a:bodyPr/>
          <a:lstStyle/>
          <a:p>
            <a:endParaRPr lang="ro-RO"/>
          </a:p>
        </p:txBody>
      </p:sp>
      <p:sp>
        <p:nvSpPr>
          <p:cNvPr id="6" name="Slide Number Placeholder 5"/>
          <p:cNvSpPr>
            <a:spLocks noGrp="1"/>
          </p:cNvSpPr>
          <p:nvPr>
            <p:ph type="sldNum" sz="quarter" idx="12"/>
          </p:nvPr>
        </p:nvSpPr>
        <p:spPr/>
        <p:txBody>
          <a:bodyPr/>
          <a:lstStyle/>
          <a:p>
            <a:fld id="{502C3646-3FE8-4FEC-B70F-0D3FB197AE9E}" type="slidenum">
              <a:rPr lang="ro-RO" smtClean="0"/>
              <a:pPr/>
              <a:t>‹#›</a:t>
            </a:fld>
            <a:endParaRPr lang="ro-RO"/>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ro-RO"/>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4" name="Date Placeholder 3"/>
          <p:cNvSpPr>
            <a:spLocks noGrp="1"/>
          </p:cNvSpPr>
          <p:nvPr>
            <p:ph type="dt" sz="half" idx="10"/>
          </p:nvPr>
        </p:nvSpPr>
        <p:spPr/>
        <p:txBody>
          <a:bodyPr/>
          <a:lstStyle/>
          <a:p>
            <a:fld id="{EEBA3B90-0C9B-461F-ADAB-17C1398C858C}" type="datetimeFigureOut">
              <a:rPr lang="ro-RO" smtClean="0"/>
              <a:pPr/>
              <a:t>08.05.2012</a:t>
            </a:fld>
            <a:endParaRPr lang="ro-RO"/>
          </a:p>
        </p:txBody>
      </p:sp>
      <p:sp>
        <p:nvSpPr>
          <p:cNvPr id="5" name="Footer Placeholder 4"/>
          <p:cNvSpPr>
            <a:spLocks noGrp="1"/>
          </p:cNvSpPr>
          <p:nvPr>
            <p:ph type="ftr" sz="quarter" idx="11"/>
          </p:nvPr>
        </p:nvSpPr>
        <p:spPr/>
        <p:txBody>
          <a:bodyPr/>
          <a:lstStyle/>
          <a:p>
            <a:endParaRPr lang="ro-RO"/>
          </a:p>
        </p:txBody>
      </p:sp>
      <p:sp>
        <p:nvSpPr>
          <p:cNvPr id="6" name="Slide Number Placeholder 5"/>
          <p:cNvSpPr>
            <a:spLocks noGrp="1"/>
          </p:cNvSpPr>
          <p:nvPr>
            <p:ph type="sldNum" sz="quarter" idx="12"/>
          </p:nvPr>
        </p:nvSpPr>
        <p:spPr/>
        <p:txBody>
          <a:bodyPr/>
          <a:lstStyle/>
          <a:p>
            <a:fld id="{502C3646-3FE8-4FEC-B70F-0D3FB197AE9E}" type="slidenum">
              <a:rPr lang="ro-RO" smtClean="0"/>
              <a:pPr/>
              <a:t>‹#›</a:t>
            </a:fld>
            <a:endParaRPr lang="ro-RO"/>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ro-RO"/>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4" name="Date Placeholder 3"/>
          <p:cNvSpPr>
            <a:spLocks noGrp="1"/>
          </p:cNvSpPr>
          <p:nvPr>
            <p:ph type="dt" sz="half" idx="10"/>
          </p:nvPr>
        </p:nvSpPr>
        <p:spPr/>
        <p:txBody>
          <a:bodyPr/>
          <a:lstStyle/>
          <a:p>
            <a:fld id="{EEBA3B90-0C9B-461F-ADAB-17C1398C858C}" type="datetimeFigureOut">
              <a:rPr lang="ro-RO" smtClean="0"/>
              <a:pPr/>
              <a:t>08.05.2012</a:t>
            </a:fld>
            <a:endParaRPr lang="ro-RO"/>
          </a:p>
        </p:txBody>
      </p:sp>
      <p:sp>
        <p:nvSpPr>
          <p:cNvPr id="5" name="Footer Placeholder 4"/>
          <p:cNvSpPr>
            <a:spLocks noGrp="1"/>
          </p:cNvSpPr>
          <p:nvPr>
            <p:ph type="ftr" sz="quarter" idx="11"/>
          </p:nvPr>
        </p:nvSpPr>
        <p:spPr/>
        <p:txBody>
          <a:bodyPr/>
          <a:lstStyle/>
          <a:p>
            <a:endParaRPr lang="ro-RO"/>
          </a:p>
        </p:txBody>
      </p:sp>
      <p:sp>
        <p:nvSpPr>
          <p:cNvPr id="6" name="Slide Number Placeholder 5"/>
          <p:cNvSpPr>
            <a:spLocks noGrp="1"/>
          </p:cNvSpPr>
          <p:nvPr>
            <p:ph type="sldNum" sz="quarter" idx="12"/>
          </p:nvPr>
        </p:nvSpPr>
        <p:spPr/>
        <p:txBody>
          <a:bodyPr/>
          <a:lstStyle/>
          <a:p>
            <a:fld id="{502C3646-3FE8-4FEC-B70F-0D3FB197AE9E}" type="slidenum">
              <a:rPr lang="ro-RO" smtClean="0"/>
              <a:pPr/>
              <a:t>‹#›</a:t>
            </a:fld>
            <a:endParaRPr lang="ro-RO"/>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ro-RO"/>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EBA3B90-0C9B-461F-ADAB-17C1398C858C}" type="datetimeFigureOut">
              <a:rPr lang="ro-RO" smtClean="0"/>
              <a:pPr/>
              <a:t>08.05.2012</a:t>
            </a:fld>
            <a:endParaRPr lang="ro-RO"/>
          </a:p>
        </p:txBody>
      </p:sp>
      <p:sp>
        <p:nvSpPr>
          <p:cNvPr id="5" name="Footer Placeholder 4"/>
          <p:cNvSpPr>
            <a:spLocks noGrp="1"/>
          </p:cNvSpPr>
          <p:nvPr>
            <p:ph type="ftr" sz="quarter" idx="11"/>
          </p:nvPr>
        </p:nvSpPr>
        <p:spPr/>
        <p:txBody>
          <a:bodyPr/>
          <a:lstStyle/>
          <a:p>
            <a:endParaRPr lang="ro-RO"/>
          </a:p>
        </p:txBody>
      </p:sp>
      <p:sp>
        <p:nvSpPr>
          <p:cNvPr id="6" name="Slide Number Placeholder 5"/>
          <p:cNvSpPr>
            <a:spLocks noGrp="1"/>
          </p:cNvSpPr>
          <p:nvPr>
            <p:ph type="sldNum" sz="quarter" idx="12"/>
          </p:nvPr>
        </p:nvSpPr>
        <p:spPr/>
        <p:txBody>
          <a:bodyPr/>
          <a:lstStyle/>
          <a:p>
            <a:fld id="{502C3646-3FE8-4FEC-B70F-0D3FB197AE9E}" type="slidenum">
              <a:rPr lang="ro-RO" smtClean="0"/>
              <a:pPr/>
              <a:t>‹#›</a:t>
            </a:fld>
            <a:endParaRPr lang="ro-RO"/>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ro-RO"/>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5" name="Date Placeholder 4"/>
          <p:cNvSpPr>
            <a:spLocks noGrp="1"/>
          </p:cNvSpPr>
          <p:nvPr>
            <p:ph type="dt" sz="half" idx="10"/>
          </p:nvPr>
        </p:nvSpPr>
        <p:spPr/>
        <p:txBody>
          <a:bodyPr/>
          <a:lstStyle/>
          <a:p>
            <a:fld id="{EEBA3B90-0C9B-461F-ADAB-17C1398C858C}" type="datetimeFigureOut">
              <a:rPr lang="ro-RO" smtClean="0"/>
              <a:pPr/>
              <a:t>08.05.2012</a:t>
            </a:fld>
            <a:endParaRPr lang="ro-RO"/>
          </a:p>
        </p:txBody>
      </p:sp>
      <p:sp>
        <p:nvSpPr>
          <p:cNvPr id="6" name="Footer Placeholder 5"/>
          <p:cNvSpPr>
            <a:spLocks noGrp="1"/>
          </p:cNvSpPr>
          <p:nvPr>
            <p:ph type="ftr" sz="quarter" idx="11"/>
          </p:nvPr>
        </p:nvSpPr>
        <p:spPr/>
        <p:txBody>
          <a:bodyPr/>
          <a:lstStyle/>
          <a:p>
            <a:endParaRPr lang="ro-RO"/>
          </a:p>
        </p:txBody>
      </p:sp>
      <p:sp>
        <p:nvSpPr>
          <p:cNvPr id="7" name="Slide Number Placeholder 6"/>
          <p:cNvSpPr>
            <a:spLocks noGrp="1"/>
          </p:cNvSpPr>
          <p:nvPr>
            <p:ph type="sldNum" sz="quarter" idx="12"/>
          </p:nvPr>
        </p:nvSpPr>
        <p:spPr/>
        <p:txBody>
          <a:bodyPr/>
          <a:lstStyle/>
          <a:p>
            <a:fld id="{502C3646-3FE8-4FEC-B70F-0D3FB197AE9E}" type="slidenum">
              <a:rPr lang="ro-RO" smtClean="0"/>
              <a:pPr/>
              <a:t>‹#›</a:t>
            </a:fld>
            <a:endParaRPr lang="ro-RO"/>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ro-RO"/>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7" name="Date Placeholder 6"/>
          <p:cNvSpPr>
            <a:spLocks noGrp="1"/>
          </p:cNvSpPr>
          <p:nvPr>
            <p:ph type="dt" sz="half" idx="10"/>
          </p:nvPr>
        </p:nvSpPr>
        <p:spPr/>
        <p:txBody>
          <a:bodyPr/>
          <a:lstStyle/>
          <a:p>
            <a:fld id="{EEBA3B90-0C9B-461F-ADAB-17C1398C858C}" type="datetimeFigureOut">
              <a:rPr lang="ro-RO" smtClean="0"/>
              <a:pPr/>
              <a:t>08.05.2012</a:t>
            </a:fld>
            <a:endParaRPr lang="ro-RO"/>
          </a:p>
        </p:txBody>
      </p:sp>
      <p:sp>
        <p:nvSpPr>
          <p:cNvPr id="8" name="Footer Placeholder 7"/>
          <p:cNvSpPr>
            <a:spLocks noGrp="1"/>
          </p:cNvSpPr>
          <p:nvPr>
            <p:ph type="ftr" sz="quarter" idx="11"/>
          </p:nvPr>
        </p:nvSpPr>
        <p:spPr/>
        <p:txBody>
          <a:bodyPr/>
          <a:lstStyle/>
          <a:p>
            <a:endParaRPr lang="ro-RO"/>
          </a:p>
        </p:txBody>
      </p:sp>
      <p:sp>
        <p:nvSpPr>
          <p:cNvPr id="9" name="Slide Number Placeholder 8"/>
          <p:cNvSpPr>
            <a:spLocks noGrp="1"/>
          </p:cNvSpPr>
          <p:nvPr>
            <p:ph type="sldNum" sz="quarter" idx="12"/>
          </p:nvPr>
        </p:nvSpPr>
        <p:spPr/>
        <p:txBody>
          <a:bodyPr/>
          <a:lstStyle/>
          <a:p>
            <a:fld id="{502C3646-3FE8-4FEC-B70F-0D3FB197AE9E}" type="slidenum">
              <a:rPr lang="ro-RO" smtClean="0"/>
              <a:pPr/>
              <a:t>‹#›</a:t>
            </a:fld>
            <a:endParaRPr lang="ro-RO"/>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ro-RO"/>
          </a:p>
        </p:txBody>
      </p:sp>
      <p:sp>
        <p:nvSpPr>
          <p:cNvPr id="3" name="Date Placeholder 2"/>
          <p:cNvSpPr>
            <a:spLocks noGrp="1"/>
          </p:cNvSpPr>
          <p:nvPr>
            <p:ph type="dt" sz="half" idx="10"/>
          </p:nvPr>
        </p:nvSpPr>
        <p:spPr/>
        <p:txBody>
          <a:bodyPr/>
          <a:lstStyle/>
          <a:p>
            <a:fld id="{EEBA3B90-0C9B-461F-ADAB-17C1398C858C}" type="datetimeFigureOut">
              <a:rPr lang="ro-RO" smtClean="0"/>
              <a:pPr/>
              <a:t>08.05.2012</a:t>
            </a:fld>
            <a:endParaRPr lang="ro-RO"/>
          </a:p>
        </p:txBody>
      </p:sp>
      <p:sp>
        <p:nvSpPr>
          <p:cNvPr id="4" name="Footer Placeholder 3"/>
          <p:cNvSpPr>
            <a:spLocks noGrp="1"/>
          </p:cNvSpPr>
          <p:nvPr>
            <p:ph type="ftr" sz="quarter" idx="11"/>
          </p:nvPr>
        </p:nvSpPr>
        <p:spPr/>
        <p:txBody>
          <a:bodyPr/>
          <a:lstStyle/>
          <a:p>
            <a:endParaRPr lang="ro-RO"/>
          </a:p>
        </p:txBody>
      </p:sp>
      <p:sp>
        <p:nvSpPr>
          <p:cNvPr id="5" name="Slide Number Placeholder 4"/>
          <p:cNvSpPr>
            <a:spLocks noGrp="1"/>
          </p:cNvSpPr>
          <p:nvPr>
            <p:ph type="sldNum" sz="quarter" idx="12"/>
          </p:nvPr>
        </p:nvSpPr>
        <p:spPr/>
        <p:txBody>
          <a:bodyPr/>
          <a:lstStyle/>
          <a:p>
            <a:fld id="{502C3646-3FE8-4FEC-B70F-0D3FB197AE9E}" type="slidenum">
              <a:rPr lang="ro-RO" smtClean="0"/>
              <a:pPr/>
              <a:t>‹#›</a:t>
            </a:fld>
            <a:endParaRPr lang="ro-RO"/>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EBA3B90-0C9B-461F-ADAB-17C1398C858C}" type="datetimeFigureOut">
              <a:rPr lang="ro-RO" smtClean="0"/>
              <a:pPr/>
              <a:t>08.05.2012</a:t>
            </a:fld>
            <a:endParaRPr lang="ro-RO"/>
          </a:p>
        </p:txBody>
      </p:sp>
      <p:sp>
        <p:nvSpPr>
          <p:cNvPr id="3" name="Footer Placeholder 2"/>
          <p:cNvSpPr>
            <a:spLocks noGrp="1"/>
          </p:cNvSpPr>
          <p:nvPr>
            <p:ph type="ftr" sz="quarter" idx="11"/>
          </p:nvPr>
        </p:nvSpPr>
        <p:spPr/>
        <p:txBody>
          <a:bodyPr/>
          <a:lstStyle/>
          <a:p>
            <a:endParaRPr lang="ro-RO"/>
          </a:p>
        </p:txBody>
      </p:sp>
      <p:sp>
        <p:nvSpPr>
          <p:cNvPr id="4" name="Slide Number Placeholder 3"/>
          <p:cNvSpPr>
            <a:spLocks noGrp="1"/>
          </p:cNvSpPr>
          <p:nvPr>
            <p:ph type="sldNum" sz="quarter" idx="12"/>
          </p:nvPr>
        </p:nvSpPr>
        <p:spPr/>
        <p:txBody>
          <a:bodyPr/>
          <a:lstStyle/>
          <a:p>
            <a:fld id="{502C3646-3FE8-4FEC-B70F-0D3FB197AE9E}" type="slidenum">
              <a:rPr lang="ro-RO" smtClean="0"/>
              <a:pPr/>
              <a:t>‹#›</a:t>
            </a:fld>
            <a:endParaRPr lang="ro-RO"/>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ro-RO"/>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EBA3B90-0C9B-461F-ADAB-17C1398C858C}" type="datetimeFigureOut">
              <a:rPr lang="ro-RO" smtClean="0"/>
              <a:pPr/>
              <a:t>08.05.2012</a:t>
            </a:fld>
            <a:endParaRPr lang="ro-RO"/>
          </a:p>
        </p:txBody>
      </p:sp>
      <p:sp>
        <p:nvSpPr>
          <p:cNvPr id="6" name="Footer Placeholder 5"/>
          <p:cNvSpPr>
            <a:spLocks noGrp="1"/>
          </p:cNvSpPr>
          <p:nvPr>
            <p:ph type="ftr" sz="quarter" idx="11"/>
          </p:nvPr>
        </p:nvSpPr>
        <p:spPr/>
        <p:txBody>
          <a:bodyPr/>
          <a:lstStyle/>
          <a:p>
            <a:endParaRPr lang="ro-RO"/>
          </a:p>
        </p:txBody>
      </p:sp>
      <p:sp>
        <p:nvSpPr>
          <p:cNvPr id="7" name="Slide Number Placeholder 6"/>
          <p:cNvSpPr>
            <a:spLocks noGrp="1"/>
          </p:cNvSpPr>
          <p:nvPr>
            <p:ph type="sldNum" sz="quarter" idx="12"/>
          </p:nvPr>
        </p:nvSpPr>
        <p:spPr/>
        <p:txBody>
          <a:bodyPr/>
          <a:lstStyle/>
          <a:p>
            <a:fld id="{502C3646-3FE8-4FEC-B70F-0D3FB197AE9E}" type="slidenum">
              <a:rPr lang="ro-RO" smtClean="0"/>
              <a:pPr/>
              <a:t>‹#›</a:t>
            </a:fld>
            <a:endParaRPr lang="ro-RO"/>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ro-RO"/>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o-RO"/>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EBA3B90-0C9B-461F-ADAB-17C1398C858C}" type="datetimeFigureOut">
              <a:rPr lang="ro-RO" smtClean="0"/>
              <a:pPr/>
              <a:t>08.05.2012</a:t>
            </a:fld>
            <a:endParaRPr lang="ro-RO"/>
          </a:p>
        </p:txBody>
      </p:sp>
      <p:sp>
        <p:nvSpPr>
          <p:cNvPr id="6" name="Footer Placeholder 5"/>
          <p:cNvSpPr>
            <a:spLocks noGrp="1"/>
          </p:cNvSpPr>
          <p:nvPr>
            <p:ph type="ftr" sz="quarter" idx="11"/>
          </p:nvPr>
        </p:nvSpPr>
        <p:spPr/>
        <p:txBody>
          <a:bodyPr/>
          <a:lstStyle/>
          <a:p>
            <a:endParaRPr lang="ro-RO"/>
          </a:p>
        </p:txBody>
      </p:sp>
      <p:sp>
        <p:nvSpPr>
          <p:cNvPr id="7" name="Slide Number Placeholder 6"/>
          <p:cNvSpPr>
            <a:spLocks noGrp="1"/>
          </p:cNvSpPr>
          <p:nvPr>
            <p:ph type="sldNum" sz="quarter" idx="12"/>
          </p:nvPr>
        </p:nvSpPr>
        <p:spPr/>
        <p:txBody>
          <a:bodyPr/>
          <a:lstStyle/>
          <a:p>
            <a:fld id="{502C3646-3FE8-4FEC-B70F-0D3FB197AE9E}" type="slidenum">
              <a:rPr lang="ro-RO" smtClean="0"/>
              <a:pPr/>
              <a:t>‹#›</a:t>
            </a:fld>
            <a:endParaRPr lang="ro-RO"/>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ro-RO"/>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EBA3B90-0C9B-461F-ADAB-17C1398C858C}" type="datetimeFigureOut">
              <a:rPr lang="ro-RO" smtClean="0"/>
              <a:pPr/>
              <a:t>08.05.2012</a:t>
            </a:fld>
            <a:endParaRPr lang="ro-RO"/>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o-RO"/>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02C3646-3FE8-4FEC-B70F-0D3FB197AE9E}" type="slidenum">
              <a:rPr lang="ro-RO" smtClean="0"/>
              <a:pPr/>
              <a:t>‹#›</a:t>
            </a:fld>
            <a:endParaRPr lang="ro-RO"/>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o-R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t="-25000" b="-25000"/>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ro-RO" b="1" u="sng" dirty="0" smtClean="0">
                <a:latin typeface="DaunPenh" pitchFamily="2" charset="0"/>
                <a:cs typeface="DaunPenh" pitchFamily="2" charset="0"/>
              </a:rPr>
              <a:t>Les habitudes alimentaires des Francais</a:t>
            </a:r>
            <a:endParaRPr lang="ro-RO" b="1" u="sng" dirty="0">
              <a:latin typeface="DaunPenh" pitchFamily="2" charset="0"/>
              <a:cs typeface="DaunPenh" pitchFamily="2" charset="0"/>
            </a:endParaRPr>
          </a:p>
        </p:txBody>
      </p:sp>
      <p:sp>
        <p:nvSpPr>
          <p:cNvPr id="3" name="Subtitle 2"/>
          <p:cNvSpPr>
            <a:spLocks noGrp="1"/>
          </p:cNvSpPr>
          <p:nvPr>
            <p:ph type="subTitle" idx="1"/>
          </p:nvPr>
        </p:nvSpPr>
        <p:spPr/>
        <p:txBody>
          <a:bodyPr/>
          <a:lstStyle/>
          <a:p>
            <a:r>
              <a:rPr lang="ro-RO" dirty="0" smtClean="0"/>
              <a:t>Diana Stanescu</a:t>
            </a:r>
          </a:p>
          <a:p>
            <a:r>
              <a:rPr lang="ro-RO" dirty="0" smtClean="0"/>
              <a:t>9B</a:t>
            </a:r>
            <a:endParaRPr lang="ro-RO"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a:blip r:embed="rId2" cstate="print"/>
          <a:tile tx="0" ty="0" sx="100000" sy="100000" flip="none" algn="tl"/>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o-RO" u="sng" dirty="0" smtClean="0">
                <a:latin typeface="Century" pitchFamily="18" charset="0"/>
              </a:rPr>
              <a:t>Les poissons et fruits de mer</a:t>
            </a:r>
            <a:endParaRPr lang="ro-RO" u="sng" dirty="0">
              <a:latin typeface="Century" pitchFamily="18" charset="0"/>
            </a:endParaRPr>
          </a:p>
        </p:txBody>
      </p:sp>
      <p:sp>
        <p:nvSpPr>
          <p:cNvPr id="3" name="Content Placeholder 2"/>
          <p:cNvSpPr>
            <a:spLocks noGrp="1"/>
          </p:cNvSpPr>
          <p:nvPr>
            <p:ph idx="1"/>
          </p:nvPr>
        </p:nvSpPr>
        <p:spPr/>
        <p:txBody>
          <a:bodyPr>
            <a:normAutofit/>
          </a:bodyPr>
          <a:lstStyle/>
          <a:p>
            <a:r>
              <a:rPr lang="fr-FR" sz="2900" dirty="0" smtClean="0"/>
              <a:t>cabillaud</a:t>
            </a:r>
            <a:endParaRPr lang="fr-FR" sz="2900" dirty="0" smtClean="0"/>
          </a:p>
          <a:p>
            <a:r>
              <a:rPr lang="fr-FR" sz="2900" dirty="0" smtClean="0"/>
              <a:t>sardine (généralement en conserve)</a:t>
            </a:r>
          </a:p>
          <a:p>
            <a:r>
              <a:rPr lang="fr-FR" sz="2900" dirty="0" smtClean="0"/>
              <a:t>thon (généralement en conserve)</a:t>
            </a:r>
          </a:p>
          <a:p>
            <a:r>
              <a:rPr lang="ro-RO" sz="2900" dirty="0" smtClean="0"/>
              <a:t>s</a:t>
            </a:r>
            <a:r>
              <a:rPr lang="fr-FR" sz="2900" dirty="0" err="1" smtClean="0"/>
              <a:t>aumon</a:t>
            </a:r>
            <a:endParaRPr lang="ro-RO" sz="2900" dirty="0" smtClean="0"/>
          </a:p>
          <a:p>
            <a:r>
              <a:rPr lang="fr-FR" sz="2900" dirty="0" smtClean="0"/>
              <a:t>truite</a:t>
            </a:r>
            <a:endParaRPr lang="fr-FR" sz="2900" dirty="0" smtClean="0"/>
          </a:p>
          <a:p>
            <a:r>
              <a:rPr lang="fr-FR" sz="2900" dirty="0" smtClean="0"/>
              <a:t>moules</a:t>
            </a:r>
          </a:p>
          <a:p>
            <a:r>
              <a:rPr lang="fr-FR" sz="2900" dirty="0" smtClean="0"/>
              <a:t>huîtres, durant les fêtes de fin d'année</a:t>
            </a:r>
          </a:p>
          <a:p>
            <a:r>
              <a:rPr lang="fr-FR" sz="2900" dirty="0" smtClean="0"/>
              <a:t>crevettes, calmar etc.</a:t>
            </a:r>
          </a:p>
          <a:p>
            <a:endParaRPr lang="ro-RO"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blipFill>
          <a:blip r:embed="rId2" cstate="print"/>
          <a:tile tx="0" ty="0" sx="100000" sy="100000" flip="none" algn="tl"/>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ro-RO" u="sng" dirty="0" smtClean="0">
                <a:latin typeface="Century" pitchFamily="18" charset="0"/>
              </a:rPr>
              <a:t>Les autres</a:t>
            </a:r>
            <a:endParaRPr lang="ro-RO" u="sng" dirty="0">
              <a:latin typeface="Century" pitchFamily="18" charset="0"/>
            </a:endParaRPr>
          </a:p>
        </p:txBody>
      </p:sp>
      <p:sp>
        <p:nvSpPr>
          <p:cNvPr id="3" name="Content Placeholder 2"/>
          <p:cNvSpPr>
            <a:spLocks noGrp="1"/>
          </p:cNvSpPr>
          <p:nvPr>
            <p:ph idx="1"/>
          </p:nvPr>
        </p:nvSpPr>
        <p:spPr/>
        <p:txBody>
          <a:bodyPr>
            <a:normAutofit fontScale="25000" lnSpcReduction="20000"/>
          </a:bodyPr>
          <a:lstStyle/>
          <a:p>
            <a:r>
              <a:rPr lang="fr-FR" sz="9600" dirty="0" err="1" smtClean="0"/>
              <a:t>grenouill</a:t>
            </a:r>
            <a:r>
              <a:rPr lang="ro-RO" sz="9600" dirty="0" smtClean="0"/>
              <a:t>e</a:t>
            </a:r>
            <a:r>
              <a:rPr lang="fr-FR" sz="9600" dirty="0" smtClean="0"/>
              <a:t> (pour ses cuisses)</a:t>
            </a:r>
          </a:p>
          <a:p>
            <a:r>
              <a:rPr lang="ro-RO" sz="9600" dirty="0" smtClean="0"/>
              <a:t>e</a:t>
            </a:r>
            <a:r>
              <a:rPr lang="fr-FR" sz="9600" dirty="0" err="1" smtClean="0"/>
              <a:t>scargot</a:t>
            </a:r>
            <a:endParaRPr lang="ro-RO" sz="9600" dirty="0" smtClean="0"/>
          </a:p>
          <a:p>
            <a:pPr>
              <a:buNone/>
            </a:pPr>
            <a:endParaRPr lang="ro-RO" sz="9600" dirty="0" smtClean="0"/>
          </a:p>
          <a:p>
            <a:pPr>
              <a:buNone/>
            </a:pPr>
            <a:r>
              <a:rPr lang="ro-RO" sz="9600" b="1" u="sng" dirty="0" smtClean="0"/>
              <a:t>Les </a:t>
            </a:r>
            <a:r>
              <a:rPr lang="ro-RO" sz="9600" b="1" u="sng" dirty="0" smtClean="0"/>
              <a:t>f</a:t>
            </a:r>
            <a:r>
              <a:rPr lang="fr-FR" sz="9600" b="1" u="sng" dirty="0" err="1" smtClean="0"/>
              <a:t>ines</a:t>
            </a:r>
            <a:r>
              <a:rPr lang="fr-FR" sz="9600" b="1" u="sng" dirty="0" smtClean="0"/>
              <a:t> </a:t>
            </a:r>
            <a:r>
              <a:rPr lang="fr-FR" sz="9600" b="1" u="sng" dirty="0" smtClean="0"/>
              <a:t>herbes et assaisonnements</a:t>
            </a:r>
            <a:endParaRPr lang="fr-FR" sz="9600" u="sng" dirty="0" smtClean="0"/>
          </a:p>
          <a:p>
            <a:r>
              <a:rPr lang="ro-RO" sz="9600" dirty="0" smtClean="0"/>
              <a:t>f</a:t>
            </a:r>
            <a:r>
              <a:rPr lang="fr-FR" sz="9600" dirty="0" smtClean="0"/>
              <a:t>leur </a:t>
            </a:r>
            <a:r>
              <a:rPr lang="fr-FR" sz="9600" dirty="0" smtClean="0"/>
              <a:t>de sel</a:t>
            </a:r>
          </a:p>
          <a:p>
            <a:r>
              <a:rPr lang="ro-RO" sz="9600" dirty="0" smtClean="0"/>
              <a:t>h</a:t>
            </a:r>
            <a:r>
              <a:rPr lang="fr-FR" sz="9600" dirty="0" err="1" smtClean="0"/>
              <a:t>erbes</a:t>
            </a:r>
            <a:r>
              <a:rPr lang="fr-FR" sz="9600" dirty="0" smtClean="0"/>
              <a:t> </a:t>
            </a:r>
            <a:r>
              <a:rPr lang="fr-FR" sz="9600" dirty="0" smtClean="0"/>
              <a:t>de Provence</a:t>
            </a:r>
          </a:p>
          <a:p>
            <a:r>
              <a:rPr lang="ro-RO" sz="9600" dirty="0" smtClean="0"/>
              <a:t>e</a:t>
            </a:r>
            <a:r>
              <a:rPr lang="fr-FR" sz="9600" dirty="0" err="1" smtClean="0"/>
              <a:t>stragon</a:t>
            </a:r>
            <a:endParaRPr lang="fr-FR" sz="9600" dirty="0" smtClean="0"/>
          </a:p>
          <a:p>
            <a:r>
              <a:rPr lang="ro-RO" sz="9600" dirty="0" smtClean="0"/>
              <a:t>r</a:t>
            </a:r>
            <a:r>
              <a:rPr lang="fr-FR" sz="9600" dirty="0" err="1" smtClean="0"/>
              <a:t>omarin</a:t>
            </a:r>
            <a:endParaRPr lang="fr-FR" sz="9600" dirty="0" smtClean="0"/>
          </a:p>
          <a:p>
            <a:r>
              <a:rPr lang="ro-RO" sz="9600" dirty="0" smtClean="0"/>
              <a:t>m</a:t>
            </a:r>
            <a:r>
              <a:rPr lang="fr-FR" sz="9600" dirty="0" err="1" smtClean="0"/>
              <a:t>arjolaine</a:t>
            </a:r>
            <a:endParaRPr lang="ro-RO" sz="9600" dirty="0" smtClean="0"/>
          </a:p>
          <a:p>
            <a:r>
              <a:rPr lang="ro-RO" sz="9600" dirty="0" smtClean="0"/>
              <a:t>l</a:t>
            </a:r>
            <a:r>
              <a:rPr lang="fr-FR" sz="9600" dirty="0" err="1" smtClean="0"/>
              <a:t>avande</a:t>
            </a:r>
            <a:endParaRPr lang="fr-FR" sz="9600" dirty="0" smtClean="0"/>
          </a:p>
          <a:p>
            <a:r>
              <a:rPr lang="ro-RO" sz="9600" dirty="0" smtClean="0"/>
              <a:t>t</a:t>
            </a:r>
            <a:r>
              <a:rPr lang="fr-FR" sz="9600" dirty="0" err="1" smtClean="0"/>
              <a:t>hym</a:t>
            </a:r>
            <a:endParaRPr lang="fr-FR" sz="9600" dirty="0" smtClean="0"/>
          </a:p>
          <a:p>
            <a:r>
              <a:rPr lang="ro-RO" sz="9600" dirty="0" smtClean="0"/>
              <a:t>f</a:t>
            </a:r>
            <a:r>
              <a:rPr lang="fr-FR" sz="9600" dirty="0" err="1" smtClean="0"/>
              <a:t>enouil</a:t>
            </a:r>
            <a:endParaRPr lang="fr-FR" sz="9600" dirty="0" smtClean="0"/>
          </a:p>
          <a:p>
            <a:r>
              <a:rPr lang="ro-RO" sz="9600" dirty="0" smtClean="0"/>
              <a:t>s</a:t>
            </a:r>
            <a:r>
              <a:rPr lang="fr-FR" sz="9600" dirty="0" smtClean="0"/>
              <a:t>auge</a:t>
            </a:r>
            <a:endParaRPr lang="fr-FR" sz="9600" dirty="0" smtClean="0"/>
          </a:p>
          <a:p>
            <a:endParaRPr lang="ro-RO"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blipFill>
          <a:blip r:embed="rId2" cstate="print"/>
          <a:tile tx="0" ty="0" sx="100000" sy="100000" flip="none" algn="tl"/>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522514"/>
          </a:xfrm>
        </p:spPr>
        <p:txBody>
          <a:bodyPr>
            <a:noAutofit/>
          </a:bodyPr>
          <a:lstStyle/>
          <a:p>
            <a:r>
              <a:rPr lang="ro-RO" sz="4000" u="sng" dirty="0" smtClean="0">
                <a:latin typeface="Blackadder ITC" pitchFamily="82" charset="0"/>
              </a:rPr>
              <a:t>Une recette francais</a:t>
            </a:r>
            <a:br>
              <a:rPr lang="ro-RO" sz="4000" u="sng" dirty="0" smtClean="0">
                <a:latin typeface="Blackadder ITC" pitchFamily="82" charset="0"/>
              </a:rPr>
            </a:br>
            <a:r>
              <a:rPr lang="ro-RO" sz="4000" u="sng" dirty="0" smtClean="0">
                <a:latin typeface="Blackadder ITC" pitchFamily="82" charset="0"/>
              </a:rPr>
              <a:t/>
            </a:r>
            <a:br>
              <a:rPr lang="ro-RO" sz="4000" u="sng" dirty="0" smtClean="0">
                <a:latin typeface="Blackadder ITC" pitchFamily="82" charset="0"/>
              </a:rPr>
            </a:br>
            <a:r>
              <a:rPr lang="ro-RO" sz="1800" dirty="0" smtClean="0"/>
              <a:t/>
            </a:r>
            <a:br>
              <a:rPr lang="ro-RO" sz="1800" dirty="0" smtClean="0"/>
            </a:br>
            <a:r>
              <a:rPr lang="fr-FR" sz="3600" dirty="0" smtClean="0">
                <a:latin typeface="AngsanaUPC" pitchFamily="18" charset="-34"/>
                <a:cs typeface="AngsanaUPC" pitchFamily="18" charset="-34"/>
              </a:rPr>
              <a:t>Crème</a:t>
            </a:r>
            <a:r>
              <a:rPr lang="fr-FR" sz="3600" dirty="0" smtClean="0">
                <a:latin typeface="AngsanaUPC" pitchFamily="18" charset="-34"/>
                <a:cs typeface="AngsanaUPC" pitchFamily="18" charset="-34"/>
              </a:rPr>
              <a:t> Caramel est un véritable trésor. Léger, savoureux, élégant, et, en fait, très facile à préparer. Si vous souhaitez des invitations à dîner épris, terminer la carte des desserts.</a:t>
            </a:r>
            <a:endParaRPr lang="ro-RO" sz="3600" dirty="0">
              <a:latin typeface="AngsanaUPC" pitchFamily="18" charset="-34"/>
              <a:cs typeface="AngsanaUPC" pitchFamily="18" charset="-34"/>
            </a:endParaRPr>
          </a:p>
        </p:txBody>
      </p:sp>
      <p:pic>
        <p:nvPicPr>
          <p:cNvPr id="4" name="Content Placeholder 3" descr="bigikaramellpuding_0.png"/>
          <p:cNvPicPr>
            <a:picLocks noGrp="1" noChangeAspect="1"/>
          </p:cNvPicPr>
          <p:nvPr>
            <p:ph idx="1"/>
          </p:nvPr>
        </p:nvPicPr>
        <p:blipFill>
          <a:blip r:embed="rId3" cstate="print"/>
          <a:stretch>
            <a:fillRect/>
          </a:stretch>
        </p:blipFill>
        <p:spPr>
          <a:xfrm>
            <a:off x="6012160" y="5085184"/>
            <a:ext cx="2980883" cy="1589804"/>
          </a:xfrm>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t="-25000" b="-25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ro-RO" sz="4000" dirty="0" smtClean="0"/>
              <a:t>Les ingredients</a:t>
            </a:r>
            <a:endParaRPr lang="ro-RO" sz="4000" dirty="0"/>
          </a:p>
        </p:txBody>
      </p:sp>
      <p:sp>
        <p:nvSpPr>
          <p:cNvPr id="3" name="Content Placeholder 2"/>
          <p:cNvSpPr>
            <a:spLocks noGrp="1"/>
          </p:cNvSpPr>
          <p:nvPr>
            <p:ph idx="1"/>
          </p:nvPr>
        </p:nvSpPr>
        <p:spPr/>
        <p:txBody>
          <a:bodyPr>
            <a:normAutofit/>
          </a:bodyPr>
          <a:lstStyle/>
          <a:p>
            <a:pPr>
              <a:buFont typeface="Wingdings" pitchFamily="2" charset="2"/>
              <a:buChar char="ü"/>
            </a:pPr>
            <a:r>
              <a:rPr lang="fr-FR" sz="2800" dirty="0" smtClean="0"/>
              <a:t>600</a:t>
            </a:r>
            <a:r>
              <a:rPr lang="fr-FR" sz="2800" dirty="0" smtClean="0"/>
              <a:t> ml de </a:t>
            </a:r>
            <a:r>
              <a:rPr lang="fr-FR" sz="2800" dirty="0" smtClean="0"/>
              <a:t>lait</a:t>
            </a:r>
            <a:endParaRPr lang="ro-RO" sz="2800" dirty="0" smtClean="0"/>
          </a:p>
          <a:p>
            <a:pPr>
              <a:buFont typeface="Wingdings" pitchFamily="2" charset="2"/>
              <a:buChar char="ü"/>
            </a:pPr>
            <a:r>
              <a:rPr lang="fr-FR" sz="2800" dirty="0" smtClean="0"/>
              <a:t>100 </a:t>
            </a:r>
            <a:r>
              <a:rPr lang="fr-FR" sz="2800" dirty="0" smtClean="0"/>
              <a:t>g de lait condensé avec le </a:t>
            </a:r>
            <a:r>
              <a:rPr lang="fr-FR" sz="2800" dirty="0" smtClean="0"/>
              <a:t>sucre</a:t>
            </a:r>
            <a:endParaRPr lang="ro-RO" sz="2800" dirty="0" smtClean="0"/>
          </a:p>
          <a:p>
            <a:pPr>
              <a:buFont typeface="Wingdings" pitchFamily="2" charset="2"/>
              <a:buChar char="ü"/>
            </a:pPr>
            <a:r>
              <a:rPr lang="fr-FR" sz="2800" dirty="0" smtClean="0"/>
              <a:t>4 </a:t>
            </a:r>
            <a:r>
              <a:rPr lang="fr-FR" sz="2800" dirty="0" smtClean="0"/>
              <a:t>pièces œufs </a:t>
            </a:r>
            <a:r>
              <a:rPr lang="fr-FR" sz="2800" dirty="0" smtClean="0"/>
              <a:t>entiers</a:t>
            </a:r>
            <a:endParaRPr lang="ro-RO" sz="2800" dirty="0" smtClean="0"/>
          </a:p>
          <a:p>
            <a:pPr>
              <a:buFont typeface="Wingdings" pitchFamily="2" charset="2"/>
              <a:buChar char="ü"/>
            </a:pPr>
            <a:r>
              <a:rPr lang="fr-FR" sz="2800" dirty="0" smtClean="0"/>
              <a:t>1 </a:t>
            </a:r>
            <a:r>
              <a:rPr lang="fr-FR" sz="2800" dirty="0" smtClean="0"/>
              <a:t>bâton de </a:t>
            </a:r>
            <a:r>
              <a:rPr lang="fr-FR" sz="2800" dirty="0" smtClean="0"/>
              <a:t>vanille</a:t>
            </a:r>
            <a:endParaRPr lang="ro-RO" sz="2800" dirty="0" smtClean="0"/>
          </a:p>
          <a:p>
            <a:pPr>
              <a:buFont typeface="Wingdings" pitchFamily="2" charset="2"/>
              <a:buChar char="ü"/>
            </a:pPr>
            <a:r>
              <a:rPr lang="fr-FR" sz="2800" dirty="0" smtClean="0"/>
              <a:t>170</a:t>
            </a:r>
            <a:r>
              <a:rPr lang="fr-FR" sz="2800" dirty="0" smtClean="0"/>
              <a:t> g de </a:t>
            </a:r>
            <a:r>
              <a:rPr lang="fr-FR" sz="2800" dirty="0" smtClean="0"/>
              <a:t>sucre</a:t>
            </a:r>
            <a:endParaRPr lang="ro-RO" sz="2800" dirty="0" smtClean="0"/>
          </a:p>
          <a:p>
            <a:pPr>
              <a:buFont typeface="Wingdings" pitchFamily="2" charset="2"/>
              <a:buChar char="ü"/>
            </a:pPr>
            <a:r>
              <a:rPr lang="fr-FR" sz="2800" dirty="0" smtClean="0"/>
              <a:t>0.5</a:t>
            </a:r>
            <a:r>
              <a:rPr lang="fr-FR" sz="2800" dirty="0" smtClean="0"/>
              <a:t> de </a:t>
            </a:r>
            <a:r>
              <a:rPr lang="ro-RO" sz="2800" dirty="0" smtClean="0"/>
              <a:t>s</a:t>
            </a:r>
            <a:r>
              <a:rPr lang="fr-FR" sz="2800" dirty="0" err="1" smtClean="0"/>
              <a:t>alt</a:t>
            </a:r>
            <a:endParaRPr lang="ro-RO" sz="2800"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srcRect/>
          <a:tile tx="0" ty="0" sx="100000" sy="100000" flip="none" algn="tl"/>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o-RO" u="sng" dirty="0" smtClean="0">
                <a:latin typeface="Century" pitchFamily="18" charset="0"/>
              </a:rPr>
              <a:t>Le preparation</a:t>
            </a:r>
            <a:endParaRPr lang="ro-RO" u="sng" dirty="0">
              <a:latin typeface="Century" pitchFamily="18" charset="0"/>
            </a:endParaRPr>
          </a:p>
        </p:txBody>
      </p:sp>
      <p:sp>
        <p:nvSpPr>
          <p:cNvPr id="3" name="Content Placeholder 2"/>
          <p:cNvSpPr>
            <a:spLocks noGrp="1"/>
          </p:cNvSpPr>
          <p:nvPr>
            <p:ph idx="1"/>
          </p:nvPr>
        </p:nvSpPr>
        <p:spPr/>
        <p:txBody>
          <a:bodyPr>
            <a:normAutofit lnSpcReduction="10000"/>
          </a:bodyPr>
          <a:lstStyle/>
          <a:p>
            <a:pPr>
              <a:buNone/>
            </a:pPr>
            <a:r>
              <a:rPr lang="ro-RO" sz="1600" dirty="0" smtClean="0"/>
              <a:t>1.</a:t>
            </a:r>
            <a:r>
              <a:rPr lang="fr-FR" sz="1600" dirty="0" smtClean="0"/>
              <a:t>  Réglez la température du four à </a:t>
            </a:r>
            <a:r>
              <a:rPr lang="fr-FR" sz="1600" dirty="0" smtClean="0"/>
              <a:t>180C.</a:t>
            </a:r>
            <a:endParaRPr lang="ro-RO" sz="1600" dirty="0" smtClean="0"/>
          </a:p>
          <a:p>
            <a:pPr>
              <a:buNone/>
            </a:pPr>
            <a:r>
              <a:rPr lang="ro-RO" sz="1600" dirty="0" smtClean="0"/>
              <a:t>2.</a:t>
            </a:r>
            <a:r>
              <a:rPr lang="fr-FR" sz="1600" dirty="0" smtClean="0"/>
              <a:t> Couper sur un long bâton de vanille, puis les placer dans un bol et verser le lait sur ​​le dessus, puis ajouter 30 g de sucre. Chauffer, en remuant, sur le couvercle </a:t>
            </a:r>
            <a:r>
              <a:rPr lang="fr-FR" sz="1600" dirty="0" err="1" smtClean="0"/>
              <a:t>lieud'ébullition</a:t>
            </a:r>
            <a:r>
              <a:rPr lang="fr-FR" sz="1600" dirty="0" smtClean="0"/>
              <a:t>, et laissez-le 20 minutes</a:t>
            </a:r>
            <a:r>
              <a:rPr lang="fr-FR" sz="1200" dirty="0" smtClean="0"/>
              <a:t>.</a:t>
            </a:r>
            <a:endParaRPr lang="ro-RO" sz="1200" dirty="0" smtClean="0"/>
          </a:p>
          <a:p>
            <a:pPr>
              <a:buNone/>
            </a:pPr>
            <a:r>
              <a:rPr lang="ro-RO" sz="1600" dirty="0" smtClean="0"/>
              <a:t>3</a:t>
            </a:r>
            <a:r>
              <a:rPr lang="ro-RO" sz="1200" dirty="0" smtClean="0"/>
              <a:t>.</a:t>
            </a:r>
            <a:r>
              <a:rPr lang="fr-FR" sz="1200" dirty="0" smtClean="0"/>
              <a:t> </a:t>
            </a:r>
            <a:r>
              <a:rPr lang="fr-FR" sz="1200" dirty="0" smtClean="0"/>
              <a:t> </a:t>
            </a:r>
            <a:r>
              <a:rPr lang="fr-FR" sz="1600" dirty="0" smtClean="0"/>
              <a:t>Pendant ce temps, versez le reste du sucre dans un bol avec deux cuillères à </a:t>
            </a:r>
            <a:r>
              <a:rPr lang="fr-FR" sz="1600" dirty="0" err="1" smtClean="0"/>
              <a:t>caféd'eau</a:t>
            </a:r>
            <a:r>
              <a:rPr lang="fr-FR" sz="1600" dirty="0" smtClean="0"/>
              <a:t> et laisser mijoter, en remuant constamment, jusqu'à ce que le sucre fonde </a:t>
            </a:r>
            <a:r>
              <a:rPr lang="fr-FR" sz="1600" dirty="0" smtClean="0"/>
              <a:t>devient</a:t>
            </a:r>
            <a:r>
              <a:rPr lang="ro-RO" sz="1600" dirty="0" smtClean="0"/>
              <a:t> </a:t>
            </a:r>
            <a:r>
              <a:rPr lang="fr-FR" sz="1600" dirty="0" smtClean="0"/>
              <a:t>couleur </a:t>
            </a:r>
            <a:r>
              <a:rPr lang="fr-FR" sz="1600" dirty="0" smtClean="0"/>
              <a:t>caramel</a:t>
            </a:r>
            <a:r>
              <a:rPr lang="fr-FR" sz="1600" dirty="0" smtClean="0"/>
              <a:t>.</a:t>
            </a:r>
            <a:endParaRPr lang="ro-RO" sz="1600" dirty="0" smtClean="0"/>
          </a:p>
          <a:p>
            <a:pPr>
              <a:buNone/>
            </a:pPr>
            <a:r>
              <a:rPr lang="ro-RO" sz="1600" dirty="0" smtClean="0"/>
              <a:t>4.</a:t>
            </a:r>
            <a:r>
              <a:rPr lang="fr-FR" sz="1600" dirty="0" smtClean="0"/>
              <a:t> Caramel est divisé en 6 morceaux de formes</a:t>
            </a:r>
            <a:r>
              <a:rPr lang="fr-FR" sz="1600" dirty="0" smtClean="0"/>
              <a:t>.</a:t>
            </a:r>
            <a:endParaRPr lang="ro-RO" sz="1600" dirty="0" smtClean="0"/>
          </a:p>
          <a:p>
            <a:pPr>
              <a:buNone/>
            </a:pPr>
            <a:r>
              <a:rPr lang="ro-RO" sz="1600" dirty="0" smtClean="0"/>
              <a:t>5.</a:t>
            </a:r>
            <a:r>
              <a:rPr lang="fr-FR" sz="1600" dirty="0" smtClean="0"/>
              <a:t>   Dans un bol, mélanger les </a:t>
            </a:r>
            <a:r>
              <a:rPr lang="fr-FR" sz="1600" dirty="0" err="1" smtClean="0"/>
              <a:t>oeufs</a:t>
            </a:r>
            <a:r>
              <a:rPr lang="fr-FR" sz="1600" dirty="0" smtClean="0"/>
              <a:t>, le lait condensé et le sel, puis ajouter le mélange </a:t>
            </a:r>
            <a:r>
              <a:rPr lang="fr-FR" sz="1600" dirty="0" smtClean="0"/>
              <a:t>de</a:t>
            </a:r>
            <a:r>
              <a:rPr lang="ro-RO" sz="1600" dirty="0" smtClean="0"/>
              <a:t> </a:t>
            </a:r>
            <a:r>
              <a:rPr lang="fr-FR" sz="1600" dirty="0" smtClean="0"/>
              <a:t>la </a:t>
            </a:r>
            <a:r>
              <a:rPr lang="fr-FR" sz="1600" dirty="0" smtClean="0"/>
              <a:t>vanille préparée à l'article 2 - bien sûr, d'abord enlever le bâton de vanille  </a:t>
            </a:r>
            <a:r>
              <a:rPr lang="fr-FR" sz="1600" dirty="0" err="1" smtClean="0"/>
              <a:t>puisremuer</a:t>
            </a:r>
            <a:r>
              <a:rPr lang="fr-FR" sz="1600" dirty="0" smtClean="0"/>
              <a:t> jusqu'à ce que une composition harmonieuse</a:t>
            </a:r>
            <a:r>
              <a:rPr lang="fr-FR" sz="1600" dirty="0" smtClean="0"/>
              <a:t>.</a:t>
            </a:r>
            <a:endParaRPr lang="ro-RO" sz="1600" dirty="0" smtClean="0"/>
          </a:p>
          <a:p>
            <a:pPr>
              <a:buNone/>
            </a:pPr>
            <a:r>
              <a:rPr lang="ro-RO" sz="1600" dirty="0" smtClean="0"/>
              <a:t>6.</a:t>
            </a:r>
            <a:r>
              <a:rPr lang="fr-FR" sz="1600" dirty="0" smtClean="0"/>
              <a:t> Le mélange obtenu est versé dans les formes, sur le caramel - jeté depuis le début</a:t>
            </a:r>
            <a:r>
              <a:rPr lang="fr-FR" sz="1600" dirty="0" smtClean="0"/>
              <a:t>.</a:t>
            </a:r>
            <a:endParaRPr lang="ro-RO" sz="1600" dirty="0" smtClean="0"/>
          </a:p>
          <a:p>
            <a:pPr>
              <a:buNone/>
            </a:pPr>
            <a:r>
              <a:rPr lang="ro-RO" sz="1600" dirty="0" smtClean="0"/>
              <a:t>7.</a:t>
            </a:r>
            <a:r>
              <a:rPr lang="fr-FR" sz="1600" dirty="0" smtClean="0"/>
              <a:t>  Dans une casserole versez l'eau d'environ un pouce, les formes suivantes pour permettre la cuisson au four préchauffé à 180 ° C, sans convection de l'air pendant 45 minutes</a:t>
            </a:r>
            <a:r>
              <a:rPr lang="fr-FR" sz="1600" dirty="0" smtClean="0"/>
              <a:t>.</a:t>
            </a:r>
            <a:endParaRPr lang="ro-RO" sz="1600" dirty="0" smtClean="0"/>
          </a:p>
          <a:p>
            <a:pPr>
              <a:buNone/>
            </a:pPr>
            <a:r>
              <a:rPr lang="ro-RO" sz="1600" dirty="0" smtClean="0"/>
              <a:t>8.</a:t>
            </a:r>
            <a:r>
              <a:rPr lang="fr-FR" sz="1600" dirty="0" smtClean="0"/>
              <a:t> Après les puddings sont cuits, </a:t>
            </a:r>
            <a:r>
              <a:rPr lang="fr-FR" sz="1600" dirty="0" smtClean="0"/>
              <a:t>retirez</a:t>
            </a:r>
            <a:r>
              <a:rPr lang="fr-FR" sz="1600" dirty="0" smtClean="0"/>
              <a:t> de la poêle et les surfusion, puis mettez au réfrigérateur pendant 2 </a:t>
            </a:r>
            <a:r>
              <a:rPr lang="fr-FR" sz="1600" dirty="0" smtClean="0"/>
              <a:t>heures</a:t>
            </a:r>
            <a:endParaRPr lang="ro-RO" sz="1600" dirty="0" smtClean="0"/>
          </a:p>
          <a:p>
            <a:pPr>
              <a:buNone/>
            </a:pPr>
            <a:r>
              <a:rPr lang="ro-RO" sz="1600" dirty="0" smtClean="0"/>
              <a:t>9. Et bon appetit!</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blipFill>
          <a:blip r:embed="rId2" cstate="print"/>
          <a:tile tx="0" ty="0" sx="100000" sy="100000" flip="none" algn="tl"/>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ro-RO" sz="4800" dirty="0" smtClean="0">
                <a:latin typeface="Blackadder ITC" pitchFamily="82" charset="0"/>
              </a:rPr>
              <a:t>Merci pour votre attention!</a:t>
            </a:r>
            <a:endParaRPr lang="ro-RO" sz="4800" dirty="0">
              <a:latin typeface="Blackadder ITC" pitchFamily="82" charset="0"/>
            </a:endParaRPr>
          </a:p>
        </p:txBody>
      </p:sp>
      <p:pic>
        <p:nvPicPr>
          <p:cNvPr id="4" name="Content Placeholder 3" descr="284619_106251926140654_100002675403399_37178_4630963_n.jpg"/>
          <p:cNvPicPr>
            <a:picLocks noGrp="1" noChangeAspect="1"/>
          </p:cNvPicPr>
          <p:nvPr>
            <p:ph idx="1"/>
          </p:nvPr>
        </p:nvPicPr>
        <p:blipFill>
          <a:blip r:embed="rId3" cstate="print"/>
          <a:stretch>
            <a:fillRect/>
          </a:stretch>
        </p:blipFill>
        <p:spPr>
          <a:xfrm>
            <a:off x="2123728" y="1600200"/>
            <a:ext cx="4752528" cy="4525963"/>
          </a:xfrm>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l="-11000" r="-11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accent1">
              <a:lumMod val="75000"/>
            </a:schemeClr>
          </a:solidFill>
        </p:spPr>
        <p:txBody>
          <a:bodyPr>
            <a:normAutofit/>
          </a:bodyPr>
          <a:lstStyle/>
          <a:p>
            <a:r>
              <a:rPr lang="ro-RO" sz="6600" u="sng" dirty="0" smtClean="0">
                <a:latin typeface="French Script MT" pitchFamily="66" charset="0"/>
              </a:rPr>
              <a:t>Une petite introduction</a:t>
            </a:r>
            <a:endParaRPr lang="ro-RO" sz="6600" u="sng" dirty="0">
              <a:latin typeface="French Script MT" pitchFamily="66" charset="0"/>
            </a:endParaRPr>
          </a:p>
        </p:txBody>
      </p:sp>
      <p:sp>
        <p:nvSpPr>
          <p:cNvPr id="3" name="Content Placeholder 2"/>
          <p:cNvSpPr>
            <a:spLocks noGrp="1"/>
          </p:cNvSpPr>
          <p:nvPr>
            <p:ph idx="1"/>
          </p:nvPr>
        </p:nvSpPr>
        <p:spPr>
          <a:ln>
            <a:solidFill>
              <a:schemeClr val="accent6">
                <a:lumMod val="50000"/>
              </a:schemeClr>
            </a:solidFill>
          </a:ln>
        </p:spPr>
        <p:txBody>
          <a:bodyPr>
            <a:normAutofit/>
          </a:bodyPr>
          <a:lstStyle/>
          <a:p>
            <a:r>
              <a:rPr lang="fr-FR" b="1" dirty="0">
                <a:latin typeface="French Script MT" pitchFamily="66" charset="0"/>
              </a:rPr>
              <a:t>La cuisine française fait référence à divers styles gastronomiques dérivés de la tradition </a:t>
            </a:r>
            <a:r>
              <a:rPr lang="fr-FR" b="1" dirty="0" err="1" smtClean="0">
                <a:latin typeface="French Script MT" pitchFamily="66" charset="0"/>
              </a:rPr>
              <a:t>frança</a:t>
            </a:r>
            <a:r>
              <a:rPr lang="ro-RO" b="1" dirty="0" smtClean="0">
                <a:latin typeface="French Script MT" pitchFamily="66" charset="0"/>
              </a:rPr>
              <a:t>ise</a:t>
            </a:r>
            <a:r>
              <a:rPr lang="fr-FR" b="1" dirty="0" smtClean="0">
                <a:latin typeface="French Script MT" pitchFamily="66" charset="0"/>
              </a:rPr>
              <a:t>. </a:t>
            </a:r>
            <a:r>
              <a:rPr lang="fr-FR" b="1" dirty="0">
                <a:latin typeface="French Script MT" pitchFamily="66" charset="0"/>
              </a:rPr>
              <a:t>Elle a évolué au cours des siècles suivant ainsi les changements sociaux et politiques du pays. Le Moyen </a:t>
            </a:r>
            <a:r>
              <a:rPr lang="fr-FR" b="1" dirty="0" smtClean="0">
                <a:latin typeface="French Script MT" pitchFamily="66" charset="0"/>
              </a:rPr>
              <a:t>Âge</a:t>
            </a:r>
            <a:r>
              <a:rPr lang="fr-FR" b="1" dirty="0">
                <a:latin typeface="French Script MT" pitchFamily="66" charset="0"/>
              </a:rPr>
              <a:t> a vu le développement de somptueux banquets qui ont porté la </a:t>
            </a:r>
            <a:r>
              <a:rPr lang="fr-FR" b="1" dirty="0" smtClean="0">
                <a:latin typeface="French Script MT" pitchFamily="66" charset="0"/>
              </a:rPr>
              <a:t>gastronomie</a:t>
            </a:r>
            <a:r>
              <a:rPr lang="fr-FR" b="1" dirty="0">
                <a:latin typeface="French Script MT" pitchFamily="66" charset="0"/>
              </a:rPr>
              <a:t> française à un niveau </a:t>
            </a:r>
            <a:r>
              <a:rPr lang="fr-FR" b="1" dirty="0" smtClean="0">
                <a:latin typeface="French Script MT" pitchFamily="66" charset="0"/>
              </a:rPr>
              <a:t>supérieur</a:t>
            </a:r>
            <a:r>
              <a:rPr lang="ro-RO" b="1" dirty="0" smtClean="0">
                <a:latin typeface="French Script MT" pitchFamily="66" charset="0"/>
              </a:rPr>
              <a:t>.</a:t>
            </a:r>
            <a:r>
              <a:rPr lang="fr-FR" b="1" dirty="0" smtClean="0">
                <a:latin typeface="French Script MT" pitchFamily="66" charset="0"/>
              </a:rPr>
              <a:t>Avec </a:t>
            </a:r>
            <a:r>
              <a:rPr lang="fr-FR" b="1" dirty="0">
                <a:latin typeface="French Script MT" pitchFamily="66" charset="0"/>
              </a:rPr>
              <a:t>la Révolution française, les habitudes ont cependant été modifiées avec une utilisation moins systématique des épices et avec le développement de l'utilisation des herbes aromatiques et de techniques </a:t>
            </a:r>
            <a:r>
              <a:rPr lang="fr-FR" b="1" dirty="0" smtClean="0">
                <a:latin typeface="French Script MT" pitchFamily="66" charset="0"/>
              </a:rPr>
              <a:t>raffinées</a:t>
            </a:r>
            <a:r>
              <a:rPr lang="ro-RO" b="1" dirty="0" smtClean="0">
                <a:latin typeface="French Script MT" pitchFamily="66" charset="0"/>
              </a:rPr>
              <a:t>.</a:t>
            </a:r>
            <a:endParaRPr lang="ro-RO" b="1" dirty="0">
              <a:latin typeface="French Script MT" pitchFamily="66"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a:blip r:embed="rId2" cstate="print"/>
          <a:tile tx="0" ty="0" sx="100000" sy="100000" flip="none" algn="tl"/>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39552" y="274638"/>
            <a:ext cx="8147248" cy="3154362"/>
          </a:xfrm>
        </p:spPr>
        <p:txBody>
          <a:bodyPr>
            <a:normAutofit fontScale="90000"/>
          </a:bodyPr>
          <a:lstStyle/>
          <a:p>
            <a:r>
              <a:rPr lang="fr-FR" sz="1800" u="sng" dirty="0"/>
              <a:t>Française respecter leurs repas et des repas en lui-même. Mangez simple mais </a:t>
            </a:r>
            <a:r>
              <a:rPr lang="fr-FR" sz="1800" u="sng" dirty="0" err="1"/>
              <a:t>trèssavoureuse</a:t>
            </a:r>
            <a:r>
              <a:rPr lang="fr-FR" sz="1800" u="sng" dirty="0"/>
              <a:t> et variée et sont liés à un type. Au petit déjeuner, quelque chose de sucré(croissant, une tarte, pain grillé avec beurre et confiture), peut-être un jus de café et de fruits, généralement de couleur </a:t>
            </a:r>
            <a:r>
              <a:rPr lang="fr-FR" sz="1800" u="sng" dirty="0" smtClean="0"/>
              <a:t>orange</a:t>
            </a:r>
            <a:r>
              <a:rPr lang="ro-RO" sz="1800" u="sng" dirty="0" smtClean="0"/>
              <a:t>.</a:t>
            </a:r>
            <a:r>
              <a:rPr lang="fr-FR" sz="1800" u="sng" dirty="0"/>
              <a:t> Avec déjeuners à la main, c'est une autre histoire. Commencez avec une </a:t>
            </a:r>
            <a:r>
              <a:rPr lang="fr-FR" sz="1800" u="sng" dirty="0" err="1"/>
              <a:t>antichambre,généralement</a:t>
            </a:r>
            <a:r>
              <a:rPr lang="fr-FR" sz="1800" u="sng" dirty="0"/>
              <a:t> froid. Peut-être le foie gras, peut être une salade (la salade est souvent),peut être un </a:t>
            </a:r>
            <a:r>
              <a:rPr lang="fr-FR" sz="1800" u="sng" dirty="0" smtClean="0"/>
              <a:t>plat</a:t>
            </a:r>
            <a:r>
              <a:rPr lang="ro-RO" sz="1800" u="sng" dirty="0" smtClean="0"/>
              <a:t/>
            </a:r>
            <a:br>
              <a:rPr lang="ro-RO" sz="1800" u="sng" dirty="0" smtClean="0"/>
            </a:br>
            <a:r>
              <a:rPr lang="fr-FR" sz="1800" u="sng" dirty="0" smtClean="0"/>
              <a:t>froid</a:t>
            </a:r>
            <a:r>
              <a:rPr lang="fr-FR" sz="1800" u="sng" dirty="0"/>
              <a:t> de </a:t>
            </a:r>
            <a:r>
              <a:rPr lang="fr-FR" sz="1800" u="sng" dirty="0" smtClean="0"/>
              <a:t>champignons</a:t>
            </a:r>
            <a:r>
              <a:rPr lang="ro-RO" sz="1800" u="sng" dirty="0" smtClean="0"/>
              <a:t>.</a:t>
            </a:r>
            <a:r>
              <a:rPr lang="fr-FR" sz="1800" u="sng" dirty="0"/>
              <a:t> Si vous obtenez un apéritif avant le plat principal (cognac avec Schweppes est à la mode, mais peut être Pastis ou Pineau des </a:t>
            </a:r>
            <a:r>
              <a:rPr lang="fr-FR" sz="1800" u="sng" dirty="0" err="1"/>
              <a:t>Charentes</a:t>
            </a:r>
            <a:r>
              <a:rPr lang="fr-FR" sz="1800" u="sng" dirty="0"/>
              <a:t> un verre), le tableau est accompagné par le vin. Habituellement, rouge. Peu de temps, un verre. Comment rendre votre vie meilleure et plus </a:t>
            </a:r>
            <a:r>
              <a:rPr lang="fr-FR" sz="1800" u="sng" dirty="0" smtClean="0"/>
              <a:t>long</a:t>
            </a:r>
            <a:r>
              <a:rPr lang="ro-RO" sz="1800" u="sng" dirty="0" smtClean="0"/>
              <a:t>.</a:t>
            </a:r>
            <a:endParaRPr lang="ro-RO" sz="1800" u="sng" dirty="0"/>
          </a:p>
        </p:txBody>
      </p:sp>
      <p:pic>
        <p:nvPicPr>
          <p:cNvPr id="1026" name="Picture 2"/>
          <p:cNvPicPr>
            <a:picLocks noGrp="1" noChangeAspect="1" noChangeArrowheads="1"/>
          </p:cNvPicPr>
          <p:nvPr>
            <p:ph idx="1"/>
          </p:nvPr>
        </p:nvPicPr>
        <p:blipFill>
          <a:blip r:embed="rId3" cstate="print"/>
          <a:srcRect/>
          <a:stretch>
            <a:fillRect/>
          </a:stretch>
        </p:blipFill>
        <p:spPr bwMode="auto">
          <a:xfrm>
            <a:off x="6300192" y="3429000"/>
            <a:ext cx="2676236" cy="327322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a:blip r:embed="rId2" cstate="print"/>
          <a:tile tx="0" ty="0" sx="100000" sy="100000" flip="none" algn="tl"/>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3082354"/>
          </a:xfrm>
        </p:spPr>
        <p:txBody>
          <a:bodyPr>
            <a:normAutofit/>
          </a:bodyPr>
          <a:lstStyle/>
          <a:p>
            <a:r>
              <a:rPr lang="fr-FR" sz="2000" u="sng" dirty="0"/>
              <a:t>Le fromage vient avant le dessert. Toute la maison qui se respecte française a au </a:t>
            </a:r>
            <a:r>
              <a:rPr lang="fr-FR" sz="2000" u="sng" dirty="0" err="1"/>
              <a:t>moinsdeux</a:t>
            </a:r>
            <a:r>
              <a:rPr lang="fr-FR" sz="2000" u="sng" dirty="0"/>
              <a:t> sortes de fromage dans le même temps. Beaucoup ont encore plus de </a:t>
            </a:r>
            <a:r>
              <a:rPr lang="fr-FR" sz="2000" u="sng" dirty="0" err="1"/>
              <a:t>fromagefeluri.După</a:t>
            </a:r>
            <a:r>
              <a:rPr lang="fr-FR" sz="2000" u="sng" dirty="0"/>
              <a:t>, dessert. Une tarte aux fruits, un gâteau, fait maison ou acheté à la </a:t>
            </a:r>
            <a:r>
              <a:rPr lang="fr-FR" sz="2000" u="sng" dirty="0" smtClean="0"/>
              <a:t>boulangerie</a:t>
            </a:r>
            <a:r>
              <a:rPr lang="ro-RO" sz="2000" u="sng" dirty="0" smtClean="0"/>
              <a:t>.</a:t>
            </a:r>
            <a:r>
              <a:rPr lang="fr-FR" sz="2000" u="sng" dirty="0"/>
              <a:t> Enfin, une boisson au café que de nombreux black-black et sans </a:t>
            </a:r>
            <a:r>
              <a:rPr lang="fr-FR" sz="2000" u="sng" dirty="0" smtClean="0"/>
              <a:t>sucre</a:t>
            </a:r>
            <a:r>
              <a:rPr lang="ro-RO" sz="2000" u="sng" dirty="0" smtClean="0"/>
              <a:t>.</a:t>
            </a:r>
            <a:endParaRPr lang="ro-RO" sz="2000" u="sng" dirty="0"/>
          </a:p>
        </p:txBody>
      </p:sp>
      <p:pic>
        <p:nvPicPr>
          <p:cNvPr id="4" name="Content Placeholder 3" descr="champniers-1-08-400x267.jpg"/>
          <p:cNvPicPr>
            <a:picLocks noGrp="1" noChangeAspect="1"/>
          </p:cNvPicPr>
          <p:nvPr>
            <p:ph idx="1"/>
          </p:nvPr>
        </p:nvPicPr>
        <p:blipFill>
          <a:blip r:embed="rId3" cstate="print"/>
          <a:stretch>
            <a:fillRect/>
          </a:stretch>
        </p:blipFill>
        <p:spPr>
          <a:xfrm>
            <a:off x="179512" y="4077072"/>
            <a:ext cx="3810000" cy="2543175"/>
          </a:xfrm>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a:blip r:embed="rId2" cstate="print"/>
          <a:tile tx="0" ty="0" sx="100000" sy="100000" flip="none" algn="tl"/>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2362274"/>
          </a:xfrm>
        </p:spPr>
        <p:txBody>
          <a:bodyPr>
            <a:noAutofit/>
          </a:bodyPr>
          <a:lstStyle/>
          <a:p>
            <a:r>
              <a:rPr lang="fr-FR" sz="1800" u="sng" dirty="0"/>
              <a:t>Dîners avoir lieu après le même schéma, mais les portions sont plus petites et </a:t>
            </a:r>
            <a:r>
              <a:rPr lang="fr-FR" sz="1800" u="sng" dirty="0" err="1"/>
              <a:t>peutouverture</a:t>
            </a:r>
            <a:r>
              <a:rPr lang="fr-FR" sz="1800" u="sng" dirty="0"/>
              <a:t> salade peut être remplacé par des fruits - pamplemousse, les oranges, les fraises peuvent, selon la saison. Les gens le respect et le respect d'eux-mêmes la façon de </a:t>
            </a:r>
            <a:r>
              <a:rPr lang="fr-FR" sz="1800" u="sng" dirty="0" smtClean="0"/>
              <a:t>manger.</a:t>
            </a:r>
            <a:r>
              <a:rPr lang="fr-FR" sz="1800" u="sng" dirty="0"/>
              <a:t> Rarement se permettre des exemptions et des collations entre les repas sont livré les enfants seuls. Ne </a:t>
            </a:r>
            <a:r>
              <a:rPr lang="fr-FR" sz="1800" u="sng" dirty="0" smtClean="0"/>
              <a:t>se sentir</a:t>
            </a:r>
            <a:r>
              <a:rPr lang="ro-RO" sz="1800" u="sng" dirty="0" smtClean="0"/>
              <a:t> pas</a:t>
            </a:r>
            <a:r>
              <a:rPr lang="fr-FR" sz="1800" u="sng" dirty="0"/>
              <a:t> bien dans la restauration rapide et aucune idée d'où le supermarché ne se battent pas (les supermarchés proches en début de semaine, très tôt le samedi et le dimanche n'est </a:t>
            </a:r>
            <a:r>
              <a:rPr lang="fr-FR" sz="1800" u="sng" dirty="0" err="1"/>
              <a:t>pasouvert</a:t>
            </a:r>
            <a:r>
              <a:rPr lang="fr-FR" sz="1600" dirty="0"/>
              <a:t>).</a:t>
            </a:r>
            <a:endParaRPr lang="ro-RO" sz="1600" dirty="0"/>
          </a:p>
        </p:txBody>
      </p:sp>
      <p:pic>
        <p:nvPicPr>
          <p:cNvPr id="4" name="Content Placeholder 3" descr="french.jpg"/>
          <p:cNvPicPr>
            <a:picLocks noGrp="1" noChangeAspect="1"/>
          </p:cNvPicPr>
          <p:nvPr>
            <p:ph idx="1"/>
          </p:nvPr>
        </p:nvPicPr>
        <p:blipFill>
          <a:blip r:embed="rId3" cstate="print"/>
          <a:stretch>
            <a:fillRect/>
          </a:stretch>
        </p:blipFill>
        <p:spPr>
          <a:xfrm>
            <a:off x="1691680" y="3140968"/>
            <a:ext cx="5715000" cy="3333750"/>
          </a:xfrm>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l="-12000" r="-12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395536" y="260648"/>
            <a:ext cx="8229600" cy="1143000"/>
          </a:xfrm>
          <a:noFill/>
        </p:spPr>
        <p:txBody>
          <a:bodyPr>
            <a:normAutofit fontScale="90000"/>
          </a:bodyPr>
          <a:lstStyle/>
          <a:p>
            <a:pPr fontAlgn="base"/>
            <a:r>
              <a:rPr lang="it-IT" dirty="0" smtClean="0"/>
              <a:t/>
            </a:r>
            <a:br>
              <a:rPr lang="it-IT" dirty="0" smtClean="0"/>
            </a:br>
            <a:r>
              <a:rPr lang="fr-FR" sz="5300" u="sng" dirty="0" smtClean="0">
                <a:latin typeface="Blackadder ITC" pitchFamily="82" charset="0"/>
              </a:rPr>
              <a:t>La cuisine française est divisé en trois catégories:</a:t>
            </a:r>
            <a:r>
              <a:rPr lang="it-IT" dirty="0" smtClean="0"/>
              <a:t/>
            </a:r>
            <a:br>
              <a:rPr lang="it-IT" dirty="0" smtClean="0"/>
            </a:br>
            <a:endParaRPr lang="ro-RO" dirty="0"/>
          </a:p>
        </p:txBody>
      </p:sp>
      <p:sp>
        <p:nvSpPr>
          <p:cNvPr id="3" name="Content Placeholder 2"/>
          <p:cNvSpPr>
            <a:spLocks noGrp="1"/>
          </p:cNvSpPr>
          <p:nvPr>
            <p:ph idx="1"/>
          </p:nvPr>
        </p:nvSpPr>
        <p:spPr/>
        <p:txBody>
          <a:bodyPr>
            <a:noAutofit/>
          </a:bodyPr>
          <a:lstStyle/>
          <a:p>
            <a:r>
              <a:rPr lang="ro-RO" sz="2400" b="1" u="sng" dirty="0" smtClean="0">
                <a:latin typeface="Andalus" pitchFamily="18" charset="-78"/>
                <a:cs typeface="Andalus" pitchFamily="18" charset="-78"/>
              </a:rPr>
              <a:t>1.</a:t>
            </a:r>
            <a:r>
              <a:rPr lang="fr-FR" sz="2400" b="1" u="sng" dirty="0" smtClean="0">
                <a:latin typeface="Andalus" pitchFamily="18" charset="-78"/>
                <a:cs typeface="Andalus" pitchFamily="18" charset="-78"/>
              </a:rPr>
              <a:t> Cuisine bourgeoise</a:t>
            </a:r>
            <a:br>
              <a:rPr lang="fr-FR" sz="2400" b="1" u="sng" dirty="0" smtClean="0">
                <a:latin typeface="Andalus" pitchFamily="18" charset="-78"/>
                <a:cs typeface="Andalus" pitchFamily="18" charset="-78"/>
              </a:rPr>
            </a:br>
            <a:endParaRPr lang="ro-RO" sz="2400" b="1" u="sng" dirty="0" smtClean="0">
              <a:latin typeface="Andalus" pitchFamily="18" charset="-78"/>
              <a:cs typeface="Andalus" pitchFamily="18" charset="-78"/>
            </a:endParaRPr>
          </a:p>
          <a:p>
            <a:endParaRPr lang="ro-RO" sz="2400" b="1" u="sng" dirty="0" smtClean="0">
              <a:latin typeface="Andalus" pitchFamily="18" charset="-78"/>
              <a:cs typeface="Andalus" pitchFamily="18" charset="-78"/>
            </a:endParaRPr>
          </a:p>
          <a:p>
            <a:endParaRPr lang="ro-RO" sz="2400" b="1" u="sng" dirty="0" smtClean="0">
              <a:latin typeface="Andalus" pitchFamily="18" charset="-78"/>
              <a:cs typeface="Andalus" pitchFamily="18" charset="-78"/>
            </a:endParaRPr>
          </a:p>
          <a:p>
            <a:r>
              <a:rPr lang="ro-RO" sz="2400" b="1" u="sng" dirty="0" smtClean="0">
                <a:latin typeface="Andalus" pitchFamily="18" charset="-78"/>
                <a:cs typeface="Andalus" pitchFamily="18" charset="-78"/>
              </a:rPr>
              <a:t>2.Cuisine du terroir</a:t>
            </a:r>
          </a:p>
          <a:p>
            <a:endParaRPr lang="ro-RO" sz="2400" b="1" u="sng" dirty="0" smtClean="0">
              <a:latin typeface="Andalus" pitchFamily="18" charset="-78"/>
              <a:cs typeface="Andalus" pitchFamily="18" charset="-78"/>
            </a:endParaRPr>
          </a:p>
          <a:p>
            <a:endParaRPr lang="ro-RO" sz="2400" b="1" u="sng" dirty="0" smtClean="0">
              <a:latin typeface="Andalus" pitchFamily="18" charset="-78"/>
              <a:cs typeface="Andalus" pitchFamily="18" charset="-78"/>
            </a:endParaRPr>
          </a:p>
          <a:p>
            <a:endParaRPr lang="ro-RO" sz="2400" b="1" u="sng" dirty="0" smtClean="0">
              <a:latin typeface="Andalus" pitchFamily="18" charset="-78"/>
              <a:cs typeface="Andalus" pitchFamily="18" charset="-78"/>
            </a:endParaRPr>
          </a:p>
          <a:p>
            <a:r>
              <a:rPr lang="ro-RO" sz="2400" b="1" u="sng" dirty="0" smtClean="0">
                <a:latin typeface="Andalus" pitchFamily="18" charset="-78"/>
                <a:cs typeface="Andalus" pitchFamily="18" charset="-78"/>
              </a:rPr>
              <a:t>3.Cuisine nouvelle</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a:blip r:embed="rId2" cstate="print"/>
          <a:tile tx="0" ty="0" sx="100000" sy="100000" flip="none" algn="tl"/>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o-RO" u="sng" dirty="0" smtClean="0">
                <a:latin typeface="Century" pitchFamily="18" charset="0"/>
              </a:rPr>
              <a:t>Les ingredients</a:t>
            </a:r>
            <a:endParaRPr lang="ro-RO" u="sng" dirty="0">
              <a:latin typeface="Century" pitchFamily="18" charset="0"/>
            </a:endParaRPr>
          </a:p>
        </p:txBody>
      </p:sp>
      <p:sp>
        <p:nvSpPr>
          <p:cNvPr id="3" name="Content Placeholder 2"/>
          <p:cNvSpPr>
            <a:spLocks noGrp="1"/>
          </p:cNvSpPr>
          <p:nvPr>
            <p:ph idx="1"/>
          </p:nvPr>
        </p:nvSpPr>
        <p:spPr/>
        <p:txBody>
          <a:bodyPr>
            <a:normAutofit fontScale="85000" lnSpcReduction="20000"/>
          </a:bodyPr>
          <a:lstStyle/>
          <a:p>
            <a:pPr>
              <a:buNone/>
            </a:pPr>
            <a:r>
              <a:rPr lang="ro-RO" b="1" u="sng" dirty="0" smtClean="0"/>
              <a:t>Les </a:t>
            </a:r>
            <a:r>
              <a:rPr lang="ro-RO" b="1" u="sng" dirty="0" smtClean="0"/>
              <a:t>l</a:t>
            </a:r>
            <a:r>
              <a:rPr lang="fr-FR" b="1" u="sng" dirty="0" err="1" smtClean="0"/>
              <a:t>égumes</a:t>
            </a:r>
            <a:endParaRPr lang="fr-FR" b="1" u="sng" dirty="0" smtClean="0"/>
          </a:p>
          <a:p>
            <a:r>
              <a:rPr lang="fr-FR" dirty="0" smtClean="0"/>
              <a:t>pomme de terre</a:t>
            </a:r>
          </a:p>
          <a:p>
            <a:r>
              <a:rPr lang="fr-FR" dirty="0" smtClean="0"/>
              <a:t>haricots verts</a:t>
            </a:r>
          </a:p>
          <a:p>
            <a:r>
              <a:rPr lang="fr-FR" dirty="0" smtClean="0"/>
              <a:t>carottes</a:t>
            </a:r>
          </a:p>
          <a:p>
            <a:r>
              <a:rPr lang="ro-RO" dirty="0" smtClean="0"/>
              <a:t>p</a:t>
            </a:r>
            <a:r>
              <a:rPr lang="fr-FR" dirty="0" err="1" smtClean="0"/>
              <a:t>oireaux</a:t>
            </a:r>
            <a:endParaRPr lang="ro-RO" dirty="0" smtClean="0"/>
          </a:p>
          <a:p>
            <a:r>
              <a:rPr lang="fr-FR" dirty="0" smtClean="0"/>
              <a:t>aubergines</a:t>
            </a:r>
            <a:endParaRPr lang="fr-FR" dirty="0" smtClean="0"/>
          </a:p>
          <a:p>
            <a:r>
              <a:rPr lang="ro-RO" dirty="0" smtClean="0"/>
              <a:t>c</a:t>
            </a:r>
            <a:r>
              <a:rPr lang="fr-FR" dirty="0" err="1" smtClean="0"/>
              <a:t>ourgettes</a:t>
            </a:r>
            <a:endParaRPr lang="ro-RO" dirty="0" smtClean="0"/>
          </a:p>
          <a:p>
            <a:r>
              <a:rPr lang="fr-FR" dirty="0" smtClean="0"/>
              <a:t>champignons</a:t>
            </a:r>
            <a:r>
              <a:rPr lang="fr-FR" dirty="0" smtClean="0"/>
              <a:t> (</a:t>
            </a:r>
            <a:r>
              <a:rPr lang="fr-FR" dirty="0" smtClean="0"/>
              <a:t>champignon</a:t>
            </a:r>
            <a:r>
              <a:rPr lang="ro-RO" dirty="0" smtClean="0"/>
              <a:t>s </a:t>
            </a:r>
            <a:r>
              <a:rPr lang="fr-FR" dirty="0" smtClean="0"/>
              <a:t>de </a:t>
            </a:r>
            <a:r>
              <a:rPr lang="fr-FR" dirty="0" smtClean="0"/>
              <a:t>Paris, pleurotes, chanterelles, bolets, </a:t>
            </a:r>
            <a:r>
              <a:rPr lang="fr-FR" dirty="0" smtClean="0"/>
              <a:t>truffes</a:t>
            </a:r>
            <a:r>
              <a:rPr lang="ro-RO" dirty="0" smtClean="0"/>
              <a:t>)</a:t>
            </a:r>
            <a:endParaRPr lang="fr-FR" dirty="0" smtClean="0"/>
          </a:p>
          <a:p>
            <a:pPr>
              <a:buNone/>
            </a:pPr>
            <a:r>
              <a:rPr lang="fr-FR" dirty="0" smtClean="0"/>
              <a:t/>
            </a:r>
            <a:br>
              <a:rPr lang="fr-FR" dirty="0" smtClean="0"/>
            </a:br>
            <a:endParaRPr lang="ro-RO"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a:blip r:embed="rId2" cstate="print"/>
          <a:tile tx="0" ty="0" sx="100000" sy="100000" flip="none" algn="tl"/>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o-RO" u="sng" dirty="0" smtClean="0">
                <a:latin typeface="Century" pitchFamily="18" charset="0"/>
              </a:rPr>
              <a:t>Les fruits courants</a:t>
            </a:r>
            <a:endParaRPr lang="ro-RO" u="sng" dirty="0">
              <a:latin typeface="Century" pitchFamily="18" charset="0"/>
            </a:endParaRPr>
          </a:p>
        </p:txBody>
      </p:sp>
      <p:sp>
        <p:nvSpPr>
          <p:cNvPr id="3" name="Content Placeholder 2"/>
          <p:cNvSpPr>
            <a:spLocks noGrp="1"/>
          </p:cNvSpPr>
          <p:nvPr>
            <p:ph idx="1"/>
          </p:nvPr>
        </p:nvSpPr>
        <p:spPr/>
        <p:txBody>
          <a:bodyPr>
            <a:normAutofit fontScale="62500" lnSpcReduction="20000"/>
          </a:bodyPr>
          <a:lstStyle/>
          <a:p>
            <a:r>
              <a:rPr lang="ro-RO" sz="3900" dirty="0" smtClean="0"/>
              <a:t>oranges,</a:t>
            </a:r>
            <a:r>
              <a:rPr lang="ro-RO" sz="3900" dirty="0" smtClean="0"/>
              <a:t> </a:t>
            </a:r>
            <a:r>
              <a:rPr lang="ro-RO" sz="3900" dirty="0" smtClean="0"/>
              <a:t>clémentines,</a:t>
            </a:r>
            <a:r>
              <a:rPr lang="ro-RO" sz="3900" dirty="0" smtClean="0"/>
              <a:t> mandarine, pamplemousse, citron</a:t>
            </a:r>
          </a:p>
          <a:p>
            <a:r>
              <a:rPr lang="ro-RO" sz="3900" dirty="0" smtClean="0"/>
              <a:t>tomates</a:t>
            </a:r>
          </a:p>
          <a:p>
            <a:r>
              <a:rPr lang="ro-RO" sz="3900" dirty="0" smtClean="0"/>
              <a:t>pêches, brugnons, abricots</a:t>
            </a:r>
          </a:p>
          <a:p>
            <a:r>
              <a:rPr lang="ro-RO" sz="3900" dirty="0" smtClean="0"/>
              <a:t>pommes,</a:t>
            </a:r>
            <a:r>
              <a:rPr lang="ro-RO" sz="3900" dirty="0" smtClean="0"/>
              <a:t> poires</a:t>
            </a:r>
          </a:p>
          <a:p>
            <a:r>
              <a:rPr lang="ro-RO" sz="3900" dirty="0" smtClean="0"/>
              <a:t>kiwis</a:t>
            </a:r>
          </a:p>
          <a:p>
            <a:r>
              <a:rPr lang="ro-RO" sz="3900" dirty="0" smtClean="0"/>
              <a:t>raisins</a:t>
            </a:r>
          </a:p>
          <a:p>
            <a:r>
              <a:rPr lang="ro-RO" sz="3900" dirty="0" smtClean="0"/>
              <a:t>Prunes,</a:t>
            </a:r>
            <a:r>
              <a:rPr lang="ro-RO" sz="3900" dirty="0" smtClean="0"/>
              <a:t> mirabelles, quetsches</a:t>
            </a:r>
          </a:p>
          <a:p>
            <a:r>
              <a:rPr lang="ro-RO" sz="3900" dirty="0" smtClean="0"/>
              <a:t>cerises</a:t>
            </a:r>
          </a:p>
          <a:p>
            <a:r>
              <a:rPr lang="ro-RO" sz="3900" dirty="0" smtClean="0"/>
              <a:t>fraises</a:t>
            </a:r>
          </a:p>
          <a:p>
            <a:r>
              <a:rPr lang="ro-RO" sz="3900" dirty="0" smtClean="0"/>
              <a:t>mûres, framboises</a:t>
            </a:r>
          </a:p>
          <a:p>
            <a:r>
              <a:rPr lang="ro-RO" sz="3900" dirty="0" smtClean="0"/>
              <a:t>groseilles, cassis, myrtilles</a:t>
            </a:r>
          </a:p>
          <a:p>
            <a:pPr>
              <a:buNone/>
            </a:pPr>
            <a:endParaRPr lang="ro-RO"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a:blip r:embed="rId2" cstate="print"/>
          <a:tile tx="0" ty="0" sx="100000" sy="100000" flip="none" algn="tl"/>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o-RO" u="sng" dirty="0" smtClean="0">
                <a:latin typeface="Century" pitchFamily="18" charset="0"/>
              </a:rPr>
              <a:t>Les viandes</a:t>
            </a:r>
            <a:endParaRPr lang="ro-RO" u="sng" dirty="0">
              <a:latin typeface="Century" pitchFamily="18" charset="0"/>
            </a:endParaRPr>
          </a:p>
        </p:txBody>
      </p:sp>
      <p:sp>
        <p:nvSpPr>
          <p:cNvPr id="3" name="Content Placeholder 2"/>
          <p:cNvSpPr>
            <a:spLocks noGrp="1"/>
          </p:cNvSpPr>
          <p:nvPr>
            <p:ph idx="1"/>
          </p:nvPr>
        </p:nvSpPr>
        <p:spPr/>
        <p:txBody>
          <a:bodyPr>
            <a:normAutofit fontScale="92500" lnSpcReduction="20000"/>
          </a:bodyPr>
          <a:lstStyle/>
          <a:p>
            <a:r>
              <a:rPr lang="fr-FR" dirty="0" smtClean="0"/>
              <a:t>poulet</a:t>
            </a:r>
            <a:endParaRPr lang="fr-FR" dirty="0" smtClean="0"/>
          </a:p>
          <a:p>
            <a:r>
              <a:rPr lang="fr-FR" dirty="0" smtClean="0"/>
              <a:t>dinde</a:t>
            </a:r>
          </a:p>
          <a:p>
            <a:r>
              <a:rPr lang="fr-FR" dirty="0" smtClean="0"/>
              <a:t>canard, caille et pintade (plus rares)</a:t>
            </a:r>
          </a:p>
          <a:p>
            <a:r>
              <a:rPr lang="fr-FR" dirty="0" smtClean="0"/>
              <a:t>oie plus </a:t>
            </a:r>
            <a:r>
              <a:rPr lang="fr-FR" dirty="0" smtClean="0"/>
              <a:t>souvent durant les fêtes de fin d'année</a:t>
            </a:r>
          </a:p>
          <a:p>
            <a:r>
              <a:rPr lang="ro-RO" dirty="0" smtClean="0"/>
              <a:t>b</a:t>
            </a:r>
            <a:r>
              <a:rPr lang="fr-FR" dirty="0" smtClean="0"/>
              <a:t>œuf</a:t>
            </a:r>
            <a:r>
              <a:rPr lang="ro-RO" dirty="0" smtClean="0"/>
              <a:t>,</a:t>
            </a:r>
            <a:r>
              <a:rPr lang="fr-FR" dirty="0" smtClean="0"/>
              <a:t> veau</a:t>
            </a:r>
          </a:p>
          <a:p>
            <a:r>
              <a:rPr lang="fr-FR" dirty="0" smtClean="0"/>
              <a:t>porc</a:t>
            </a:r>
          </a:p>
          <a:p>
            <a:r>
              <a:rPr lang="fr-FR" dirty="0" smtClean="0"/>
              <a:t>mouton, agneau</a:t>
            </a:r>
          </a:p>
          <a:p>
            <a:r>
              <a:rPr lang="fr-FR" dirty="0" smtClean="0"/>
              <a:t>lapin</a:t>
            </a:r>
          </a:p>
          <a:p>
            <a:r>
              <a:rPr lang="fr-FR" dirty="0" smtClean="0"/>
              <a:t>cheval</a:t>
            </a:r>
            <a:endParaRPr lang="fr-FR" dirty="0" smtClean="0"/>
          </a:p>
          <a:p>
            <a:endParaRPr lang="ro-RO"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Apex">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Apex">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176</TotalTime>
  <Words>74</Words>
  <Application>Microsoft Office PowerPoint</Application>
  <PresentationFormat>On-screen Show (4:3)</PresentationFormat>
  <Paragraphs>91</Paragraphs>
  <Slides>15</Slides>
  <Notes>0</Notes>
  <HiddenSlides>0</HiddenSlides>
  <MMClips>0</MMClips>
  <ScaleCrop>false</ScaleCrop>
  <HeadingPairs>
    <vt:vector size="4" baseType="variant">
      <vt:variant>
        <vt:lpstr>Theme</vt:lpstr>
      </vt:variant>
      <vt:variant>
        <vt:i4>1</vt:i4>
      </vt:variant>
      <vt:variant>
        <vt:lpstr>Slide Titles</vt:lpstr>
      </vt:variant>
      <vt:variant>
        <vt:i4>15</vt:i4>
      </vt:variant>
    </vt:vector>
  </HeadingPairs>
  <TitlesOfParts>
    <vt:vector size="16" baseType="lpstr">
      <vt:lpstr>Office Theme</vt:lpstr>
      <vt:lpstr>Les habitudes alimentaires des Francais</vt:lpstr>
      <vt:lpstr>Une petite introduction</vt:lpstr>
      <vt:lpstr>Française respecter leurs repas et des repas en lui-même. Mangez simple mais trèssavoureuse et variée et sont liés à un type. Au petit déjeuner, quelque chose de sucré(croissant, une tarte, pain grillé avec beurre et confiture), peut-être un jus de café et de fruits, généralement de couleur orange. Avec déjeuners à la main, c'est une autre histoire. Commencez avec une antichambre,généralement froid. Peut-être le foie gras, peut être une salade (la salade est souvent),peut être un plat froid de champignons. Si vous obtenez un apéritif avant le plat principal (cognac avec Schweppes est à la mode, mais peut être Pastis ou Pineau des Charentes un verre), le tableau est accompagné par le vin. Habituellement, rouge. Peu de temps, un verre. Comment rendre votre vie meilleure et plus long.</vt:lpstr>
      <vt:lpstr>Le fromage vient avant le dessert. Toute la maison qui se respecte française a au moinsdeux sortes de fromage dans le même temps. Beaucoup ont encore plus de fromagefeluri.După, dessert. Une tarte aux fruits, un gâteau, fait maison ou acheté à la boulangerie. Enfin, une boisson au café que de nombreux black-black et sans sucre.</vt:lpstr>
      <vt:lpstr>Dîners avoir lieu après le même schéma, mais les portions sont plus petites et peutouverture salade peut être remplacé par des fruits - pamplemousse, les oranges, les fraises peuvent, selon la saison. Les gens le respect et le respect d'eux-mêmes la façon de manger. Rarement se permettre des exemptions et des collations entre les repas sont livré les enfants seuls. Ne se sentir pas bien dans la restauration rapide et aucune idée d'où le supermarché ne se battent pas (les supermarchés proches en début de semaine, très tôt le samedi et le dimanche n'est pasouvert).</vt:lpstr>
      <vt:lpstr> La cuisine française est divisé en trois catégories: </vt:lpstr>
      <vt:lpstr>Les ingredients</vt:lpstr>
      <vt:lpstr>Les fruits courants</vt:lpstr>
      <vt:lpstr>Les viandes</vt:lpstr>
      <vt:lpstr>Les poissons et fruits de mer</vt:lpstr>
      <vt:lpstr>Les autres</vt:lpstr>
      <vt:lpstr>Une recette francais   Crème Caramel est un véritable trésor. Léger, savoureux, élégant, et, en fait, très facile à préparer. Si vous souhaitez des invitations à dîner épris, terminer la carte des desserts.</vt:lpstr>
      <vt:lpstr>Les ingredients</vt:lpstr>
      <vt:lpstr>Le preparation</vt:lpstr>
      <vt:lpstr>Merci pour votre attention!</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Les habitudes alimentaires des Francais</dc:title>
  <dc:creator>Diana</dc:creator>
  <cp:lastModifiedBy>Diana</cp:lastModifiedBy>
  <cp:revision>18</cp:revision>
  <dcterms:created xsi:type="dcterms:W3CDTF">2012-05-07T18:48:15Z</dcterms:created>
  <dcterms:modified xsi:type="dcterms:W3CDTF">2012-05-08T07:03:45Z</dcterms:modified>
</cp:coreProperties>
</file>